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7CC83CA-387F-45C8-9EBE-8D9A58F07AD1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1C5A33B-0C67-49C6-8E65-5BF36E34F6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Avant </a:t>
            </a:r>
            <a:r>
              <a:rPr lang="en-US" dirty="0" err="1" smtClean="0"/>
              <a:t>où</a:t>
            </a:r>
            <a:r>
              <a:rPr lang="en-US" dirty="0" smtClean="0"/>
              <a:t> après?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1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intelligent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48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51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grande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53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ancienne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47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7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sérieux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0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nouveau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73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0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petit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56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organisé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422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 </a:t>
            </a:r>
            <a:r>
              <a:rPr lang="en-US" dirty="0" smtClean="0"/>
              <a:t>GÉANTS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montrer</a:t>
            </a:r>
            <a:r>
              <a:rPr lang="en-US" dirty="0" smtClean="0"/>
              <a:t> un </a:t>
            </a:r>
            <a:r>
              <a:rPr lang="en-US" dirty="0" err="1" smtClean="0"/>
              <a:t>adjectif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Dites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cet</a:t>
            </a:r>
            <a:r>
              <a:rPr lang="en-US" dirty="0"/>
              <a:t> </a:t>
            </a:r>
            <a:r>
              <a:rPr lang="en-US" dirty="0" err="1"/>
              <a:t>adjectif</a:t>
            </a:r>
            <a:r>
              <a:rPr lang="en-US" dirty="0"/>
              <a:t> </a:t>
            </a:r>
            <a:r>
              <a:rPr lang="en-US" dirty="0" err="1" smtClean="0"/>
              <a:t>vient</a:t>
            </a:r>
            <a:r>
              <a:rPr lang="en-US" dirty="0" smtClean="0"/>
              <a:t> </a:t>
            </a:r>
            <a:r>
              <a:rPr lang="en-US" dirty="0" err="1"/>
              <a:t>avant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après le nom </a:t>
            </a:r>
            <a:r>
              <a:rPr lang="en-US" dirty="0" err="1"/>
              <a:t>qu’il</a:t>
            </a:r>
            <a:r>
              <a:rPr lang="en-US" dirty="0"/>
              <a:t> </a:t>
            </a:r>
            <a:r>
              <a:rPr lang="en-US" dirty="0" err="1" smtClean="0"/>
              <a:t>décrit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raison, </a:t>
            </a:r>
            <a:r>
              <a:rPr lang="en-US" dirty="0" err="1" smtClean="0"/>
              <a:t>prenez</a:t>
            </a:r>
            <a:r>
              <a:rPr lang="en-US" dirty="0" smtClean="0"/>
              <a:t> un pas </a:t>
            </a:r>
            <a:r>
              <a:rPr lang="en-US" dirty="0" err="1" smtClean="0"/>
              <a:t>géant</a:t>
            </a:r>
            <a:r>
              <a:rPr lang="en-US" dirty="0" smtClean="0"/>
              <a:t> au tableau </a:t>
            </a:r>
            <a:r>
              <a:rPr lang="en-US" dirty="0" err="1" smtClean="0"/>
              <a:t>blanc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tort, ne </a:t>
            </a:r>
            <a:r>
              <a:rPr lang="en-US" dirty="0" err="1" smtClean="0"/>
              <a:t>prenez</a:t>
            </a:r>
            <a:r>
              <a:rPr lang="en-US" dirty="0" smtClean="0"/>
              <a:t> pas un pas </a:t>
            </a:r>
            <a:r>
              <a:rPr lang="en-US" dirty="0" err="1" smtClean="0"/>
              <a:t>géant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La première </a:t>
            </a:r>
            <a:r>
              <a:rPr lang="en-US" dirty="0" err="1" smtClean="0"/>
              <a:t>personne</a:t>
            </a:r>
            <a:r>
              <a:rPr lang="en-US" dirty="0" smtClean="0"/>
              <a:t> au tableau </a:t>
            </a:r>
            <a:r>
              <a:rPr lang="en-US" dirty="0" err="1" smtClean="0"/>
              <a:t>blanc</a:t>
            </a:r>
            <a:r>
              <a:rPr lang="en-US" dirty="0" smtClean="0"/>
              <a:t> </a:t>
            </a:r>
            <a:r>
              <a:rPr lang="en-US" dirty="0" err="1" smtClean="0"/>
              <a:t>gagne</a:t>
            </a:r>
            <a:r>
              <a:rPr lang="en-US" dirty="0" smtClean="0"/>
              <a:t>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96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impulsif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0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jeune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1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généreux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71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actif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gentil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36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disciplinée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38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vert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01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92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vieil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avant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37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créative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après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</TotalTime>
  <Words>99</Words>
  <Application>Microsoft Office PowerPoint</Application>
  <PresentationFormat>On-screen Show (4:3)</PresentationFormat>
  <Paragraphs>47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Avant où après?</vt:lpstr>
      <vt:lpstr>PAS GÉANTS</vt:lpstr>
      <vt:lpstr>actif</vt:lpstr>
      <vt:lpstr>gentil</vt:lpstr>
      <vt:lpstr>disciplinée</vt:lpstr>
      <vt:lpstr>vert</vt:lpstr>
      <vt:lpstr>long</vt:lpstr>
      <vt:lpstr>vieil</vt:lpstr>
      <vt:lpstr>créative</vt:lpstr>
      <vt:lpstr>intelligent</vt:lpstr>
      <vt:lpstr>noir</vt:lpstr>
      <vt:lpstr>grande</vt:lpstr>
      <vt:lpstr>ancienne</vt:lpstr>
      <vt:lpstr>beau</vt:lpstr>
      <vt:lpstr>sérieux</vt:lpstr>
      <vt:lpstr>nouveau</vt:lpstr>
      <vt:lpstr>bonne</vt:lpstr>
      <vt:lpstr>petit</vt:lpstr>
      <vt:lpstr>organisé</vt:lpstr>
      <vt:lpstr>impulsif</vt:lpstr>
      <vt:lpstr>jeune</vt:lpstr>
      <vt:lpstr>généreux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Avant où après?</dc:title>
  <dc:creator>Biega, Sarah</dc:creator>
  <cp:lastModifiedBy>Biega, Sarah</cp:lastModifiedBy>
  <cp:revision>9</cp:revision>
  <dcterms:created xsi:type="dcterms:W3CDTF">2014-02-27T14:18:00Z</dcterms:created>
  <dcterms:modified xsi:type="dcterms:W3CDTF">2014-09-25T11:30:17Z</dcterms:modified>
</cp:coreProperties>
</file>